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3" r:id="rId4"/>
    <p:sldId id="269" r:id="rId5"/>
    <p:sldId id="258" r:id="rId6"/>
    <p:sldId id="264" r:id="rId7"/>
    <p:sldId id="259" r:id="rId8"/>
    <p:sldId id="265" r:id="rId9"/>
    <p:sldId id="260" r:id="rId10"/>
    <p:sldId id="266" r:id="rId11"/>
    <p:sldId id="261" r:id="rId12"/>
    <p:sldId id="267" r:id="rId13"/>
    <p:sldId id="262" r:id="rId14"/>
    <p:sldId id="268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19.11.2022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19.11.2022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11760" y="4725144"/>
            <a:ext cx="6400800" cy="1600200"/>
          </a:xfrm>
        </p:spPr>
        <p:txBody>
          <a:bodyPr/>
          <a:lstStyle/>
          <a:p>
            <a:pPr algn="r"/>
            <a:r>
              <a:rPr lang="ru-RU" dirty="0" smtClean="0"/>
              <a:t>Воспитатель: Балашова В.П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1628800"/>
            <a:ext cx="8229600" cy="1152128"/>
          </a:xfrm>
        </p:spPr>
        <p:txBody>
          <a:bodyPr/>
          <a:lstStyle/>
          <a:p>
            <a:r>
              <a:rPr lang="ru-RU" dirty="0" smtClean="0"/>
              <a:t>Вторая младшая группа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683568" y="188640"/>
            <a:ext cx="80648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Работы с детьми по основам</a:t>
            </a:r>
          </a:p>
          <a:p>
            <a:pPr algn="ctr"/>
            <a:r>
              <a:rPr lang="ru-RU" sz="2800" dirty="0"/>
              <a:t>б</a:t>
            </a:r>
            <a:r>
              <a:rPr lang="ru-RU" sz="2800" dirty="0" smtClean="0"/>
              <a:t>езопасности жизнедеятельности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413838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418058"/>
          </a:xfrm>
        </p:spPr>
        <p:txBody>
          <a:bodyPr>
            <a:normAutofit fontScale="90000"/>
          </a:bodyPr>
          <a:lstStyle/>
          <a:p>
            <a:pPr algn="r"/>
            <a:r>
              <a:rPr lang="ru-RU" sz="2800" dirty="0" smtClean="0"/>
              <a:t>Сентябрь 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23528" y="764704"/>
            <a:ext cx="8363272" cy="5255096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/>
              <a:t>Тема: «Как вести себя в группе»</a:t>
            </a:r>
          </a:p>
          <a:p>
            <a:pPr marL="0" indent="0">
              <a:buNone/>
            </a:pPr>
            <a:r>
              <a:rPr lang="ru-RU" dirty="0" smtClean="0"/>
              <a:t>Задачи:</a:t>
            </a:r>
          </a:p>
          <a:p>
            <a:pPr marL="0" indent="0">
              <a:buNone/>
            </a:pPr>
            <a:r>
              <a:rPr lang="ru-RU" sz="2400" dirty="0" smtClean="0">
                <a:solidFill>
                  <a:srgbClr val="FF0000"/>
                </a:solidFill>
              </a:rPr>
              <a:t>1.</a:t>
            </a:r>
            <a:r>
              <a:rPr lang="ru-RU" sz="2400" dirty="0" smtClean="0"/>
              <a:t>воспитывать у детей правила поведения и общения в помещении детского сада(в группе, спальне, приемной);</a:t>
            </a:r>
          </a:p>
          <a:p>
            <a:pPr marL="0" indent="0">
              <a:buNone/>
            </a:pPr>
            <a:r>
              <a:rPr lang="ru-RU" sz="2400" dirty="0" smtClean="0">
                <a:solidFill>
                  <a:srgbClr val="FF0000"/>
                </a:solidFill>
              </a:rPr>
              <a:t>2.</a:t>
            </a:r>
            <a:r>
              <a:rPr lang="ru-RU" sz="2400" dirty="0" smtClean="0"/>
              <a:t>развивать умение подчиняться правилам безопасности, желание беречь свое здоровье и здоровье окружающих.</a:t>
            </a:r>
            <a:endParaRPr lang="ru-RU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8982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88640"/>
            <a:ext cx="4535388" cy="6047184"/>
          </a:xfrm>
        </p:spPr>
      </p:pic>
    </p:spTree>
    <p:extLst>
      <p:ext uri="{BB962C8B-B14F-4D97-AF65-F5344CB8AC3E}">
        <p14:creationId xmlns:p14="http://schemas.microsoft.com/office/powerpoint/2010/main" val="838859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</a:t>
            </a:r>
            <a:endParaRPr lang="ru-RU" dirty="0"/>
          </a:p>
        </p:txBody>
      </p:sp>
      <p:pic>
        <p:nvPicPr>
          <p:cNvPr id="9" name="Объект 8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3" y="188640"/>
            <a:ext cx="4264269" cy="3168352"/>
          </a:xfr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61530"/>
            <a:ext cx="4210154" cy="311200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286096"/>
            <a:ext cx="4248472" cy="332929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356992"/>
            <a:ext cx="4210154" cy="3258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374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67544" y="836712"/>
            <a:ext cx="8132440" cy="4572000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/>
              <a:t>Тема: «Безопасность в природе»</a:t>
            </a:r>
          </a:p>
          <a:p>
            <a:pPr marL="0" indent="0">
              <a:buNone/>
            </a:pPr>
            <a:r>
              <a:rPr lang="ru-RU" dirty="0" smtClean="0"/>
              <a:t>Задачи:</a:t>
            </a:r>
          </a:p>
          <a:p>
            <a:pPr marL="0" indent="0">
              <a:buNone/>
            </a:pPr>
            <a:r>
              <a:rPr lang="ru-RU" sz="2400" dirty="0" smtClean="0">
                <a:solidFill>
                  <a:srgbClr val="FF0000"/>
                </a:solidFill>
              </a:rPr>
              <a:t>1.</a:t>
            </a:r>
            <a:r>
              <a:rPr lang="ru-RU" sz="2400" dirty="0" smtClean="0"/>
              <a:t>закреплять знания детей об элементарных правилах безопасности в лесу, ориентироваться в чрезвычайной ситуации;</a:t>
            </a:r>
          </a:p>
          <a:p>
            <a:pPr marL="0" indent="0">
              <a:buNone/>
            </a:pPr>
            <a:r>
              <a:rPr lang="ru-RU" sz="2400" dirty="0" smtClean="0">
                <a:solidFill>
                  <a:srgbClr val="FF0000"/>
                </a:solidFill>
              </a:rPr>
              <a:t>2.</a:t>
            </a:r>
            <a:r>
              <a:rPr lang="ru-RU" sz="2400" dirty="0" smtClean="0"/>
              <a:t>развивать внимание, память мышление при решении проблемных ситуаций, инстинкт самосохранения;</a:t>
            </a:r>
          </a:p>
          <a:p>
            <a:pPr marL="0" indent="0">
              <a:buNone/>
            </a:pPr>
            <a:r>
              <a:rPr lang="ru-RU" sz="2400" dirty="0" smtClean="0">
                <a:solidFill>
                  <a:srgbClr val="FF0000"/>
                </a:solidFill>
              </a:rPr>
              <a:t>3.</a:t>
            </a:r>
            <a:r>
              <a:rPr lang="ru-RU" sz="2400" dirty="0" smtClean="0"/>
              <a:t>воспитывать бережное отношение и ответственность за окружающую природу;</a:t>
            </a:r>
          </a:p>
          <a:p>
            <a:pPr marL="0" indent="0">
              <a:buNone/>
            </a:pPr>
            <a:r>
              <a:rPr lang="ru-RU" sz="2400" dirty="0" smtClean="0">
                <a:solidFill>
                  <a:srgbClr val="FF0000"/>
                </a:solidFill>
              </a:rPr>
              <a:t>4.</a:t>
            </a:r>
            <a:r>
              <a:rPr lang="ru-RU" sz="2400" dirty="0" smtClean="0"/>
              <a:t>воспитывать чувство коллективизма.</a:t>
            </a:r>
            <a:endParaRPr lang="ru-RU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5948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76672"/>
            <a:ext cx="4175348" cy="5567131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548680"/>
            <a:ext cx="4083918" cy="5445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723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490066"/>
          </a:xfrm>
        </p:spPr>
        <p:txBody>
          <a:bodyPr>
            <a:noAutofit/>
          </a:bodyPr>
          <a:lstStyle/>
          <a:p>
            <a:pPr algn="r"/>
            <a:r>
              <a:rPr lang="ru-RU" sz="2500" dirty="0" smtClean="0"/>
              <a:t>Октябрь</a:t>
            </a:r>
            <a:endParaRPr lang="ru-RU" sz="25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23528" y="764704"/>
            <a:ext cx="8363272" cy="5255096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/>
              <a:t>Тема: «Пожарная безопасность»</a:t>
            </a:r>
          </a:p>
          <a:p>
            <a:pPr marL="0" indent="0">
              <a:buNone/>
            </a:pPr>
            <a:r>
              <a:rPr lang="ru-RU" dirty="0" smtClean="0"/>
              <a:t>Задачи:</a:t>
            </a:r>
          </a:p>
          <a:p>
            <a:pPr marL="0" indent="0">
              <a:buNone/>
            </a:pPr>
            <a:r>
              <a:rPr lang="ru-RU" sz="2400" dirty="0" smtClean="0">
                <a:solidFill>
                  <a:srgbClr val="FF0000"/>
                </a:solidFill>
              </a:rPr>
              <a:t>1.</a:t>
            </a:r>
            <a:r>
              <a:rPr lang="ru-RU" sz="2400" dirty="0" smtClean="0"/>
              <a:t>познакомить с основами пожарной безопасности и самосохранения человека;</a:t>
            </a:r>
          </a:p>
          <a:p>
            <a:pPr marL="0" indent="0">
              <a:buNone/>
            </a:pPr>
            <a:r>
              <a:rPr lang="ru-RU" sz="2400" dirty="0" smtClean="0">
                <a:solidFill>
                  <a:srgbClr val="FF0000"/>
                </a:solidFill>
              </a:rPr>
              <a:t>2.</a:t>
            </a:r>
            <a:r>
              <a:rPr lang="ru-RU" sz="2400" dirty="0" smtClean="0"/>
              <a:t>Научить пользоваться правилами пожарной безопасности.</a:t>
            </a:r>
            <a:endParaRPr lang="ru-RU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570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76672"/>
            <a:ext cx="4377778" cy="5644717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548680"/>
            <a:ext cx="3813888" cy="5085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026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67544" y="836712"/>
            <a:ext cx="8219256" cy="5183088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/>
              <a:t>Тема: «Осторожно грипп! Скажи микробам – нет»</a:t>
            </a:r>
          </a:p>
          <a:p>
            <a:pPr marL="0" indent="0">
              <a:buNone/>
            </a:pPr>
            <a:r>
              <a:rPr lang="ru-RU" dirty="0" smtClean="0"/>
              <a:t>Задачи:</a:t>
            </a:r>
          </a:p>
          <a:p>
            <a:pPr marL="0" indent="0">
              <a:buNone/>
            </a:pPr>
            <a:r>
              <a:rPr lang="ru-RU" sz="2400" dirty="0" smtClean="0">
                <a:solidFill>
                  <a:srgbClr val="FF0000"/>
                </a:solidFill>
              </a:rPr>
              <a:t>1.</a:t>
            </a:r>
            <a:r>
              <a:rPr lang="ru-RU" sz="2400" dirty="0" smtClean="0"/>
              <a:t>учить заботиться о своем здоровье. Познакомить детей с характерными признаками болезни и профилактикой;</a:t>
            </a:r>
          </a:p>
          <a:p>
            <a:pPr marL="0" indent="0">
              <a:buNone/>
            </a:pPr>
            <a:r>
              <a:rPr lang="ru-RU" sz="2400" dirty="0" smtClean="0">
                <a:solidFill>
                  <a:srgbClr val="FF0000"/>
                </a:solidFill>
              </a:rPr>
              <a:t>2.</a:t>
            </a:r>
            <a:r>
              <a:rPr lang="ru-RU" sz="2400" dirty="0" smtClean="0"/>
              <a:t>учить детей самостоятельно рассказывать о различных способах защиты от вируса. Дать детям простейшие представления о микроорганизмах, об их свойствах (растут, размножаются, питаются, дышат). Узнать, что микроорганизмы бывают полезными и вредными;</a:t>
            </a:r>
          </a:p>
          <a:p>
            <a:pPr marL="0" indent="0">
              <a:buNone/>
            </a:pPr>
            <a:r>
              <a:rPr lang="ru-RU" sz="2400" dirty="0" smtClean="0">
                <a:solidFill>
                  <a:srgbClr val="FF0000"/>
                </a:solidFill>
              </a:rPr>
              <a:t>3.</a:t>
            </a:r>
            <a:r>
              <a:rPr lang="ru-RU" sz="2400" dirty="0" smtClean="0"/>
              <a:t>познакомить с простыми способами борьбы с болезнетворными бактериями. Формировать правила личной гигиены.  </a:t>
            </a:r>
            <a:endParaRPr lang="ru-RU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3505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20688"/>
            <a:ext cx="4005064" cy="5340085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404664"/>
            <a:ext cx="3108257" cy="295232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3744" y="3501008"/>
            <a:ext cx="3608710" cy="2707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35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260648"/>
            <a:ext cx="7772400" cy="576064"/>
          </a:xfrm>
        </p:spPr>
        <p:txBody>
          <a:bodyPr>
            <a:normAutofit/>
          </a:bodyPr>
          <a:lstStyle/>
          <a:p>
            <a:pPr algn="r"/>
            <a:r>
              <a:rPr lang="ru-RU" sz="2500" dirty="0" smtClean="0"/>
              <a:t>Ноябрь</a:t>
            </a:r>
            <a:endParaRPr lang="ru-RU" sz="25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539552" y="980728"/>
            <a:ext cx="8147248" cy="5039072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/>
              <a:t>Тема: «Кошка и собака – наши соседи»</a:t>
            </a:r>
          </a:p>
          <a:p>
            <a:pPr marL="0" indent="0">
              <a:buNone/>
            </a:pPr>
            <a:r>
              <a:rPr lang="ru-RU" dirty="0" smtClean="0"/>
              <a:t>Задачи:</a:t>
            </a:r>
          </a:p>
          <a:p>
            <a:pPr marL="0" indent="0">
              <a:buNone/>
            </a:pPr>
            <a:r>
              <a:rPr lang="ru-RU" sz="2400" dirty="0" smtClean="0">
                <a:solidFill>
                  <a:srgbClr val="FF0000"/>
                </a:solidFill>
              </a:rPr>
              <a:t>1.</a:t>
            </a:r>
            <a:r>
              <a:rPr lang="ru-RU" sz="2400" dirty="0" smtClean="0"/>
              <a:t>объяснить детям, что контакты с животными иногда могут быть опасными;</a:t>
            </a:r>
          </a:p>
          <a:p>
            <a:pPr marL="0" indent="0">
              <a:buNone/>
            </a:pPr>
            <a:r>
              <a:rPr lang="ru-RU" sz="2400" dirty="0" smtClean="0">
                <a:solidFill>
                  <a:srgbClr val="FF0000"/>
                </a:solidFill>
              </a:rPr>
              <a:t>2.</a:t>
            </a:r>
            <a:r>
              <a:rPr lang="ru-RU" sz="2400" dirty="0" smtClean="0"/>
              <a:t>учить заботиться о своей безопасности  </a:t>
            </a:r>
            <a:endParaRPr lang="ru-RU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1128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620688"/>
            <a:ext cx="4103340" cy="547112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8004" y="548680"/>
            <a:ext cx="4245936" cy="566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367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539552" y="548680"/>
            <a:ext cx="8147248" cy="58326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/>
              <a:t>Тема: «Опасные ситуации: контакты с незнакомыми людьми на улице»</a:t>
            </a:r>
          </a:p>
          <a:p>
            <a:pPr marL="0" indent="0">
              <a:buNone/>
            </a:pPr>
            <a:r>
              <a:rPr lang="ru-RU" dirty="0" smtClean="0"/>
              <a:t>Задачи:</a:t>
            </a:r>
          </a:p>
          <a:p>
            <a:pPr marL="0" indent="0">
              <a:buNone/>
            </a:pPr>
            <a:r>
              <a:rPr lang="ru-RU" sz="2400" dirty="0" smtClean="0">
                <a:solidFill>
                  <a:srgbClr val="FF0000"/>
                </a:solidFill>
              </a:rPr>
              <a:t>1.</a:t>
            </a:r>
            <a:r>
              <a:rPr lang="ru-RU" sz="2400" dirty="0" smtClean="0"/>
              <a:t>учить детей правильно вести себя на улице и дома. Необходимо рассмотреть и обсудить с детьми типичные опасные ситуации при  возможных контактах с незнакомыми людьми на улице, научить их правильно вести себя в таких ситуациях. Закреплять знания опасных ситуаций, которые могут возникнуть. Обучать основам личной безопасности, учить отвечать на вопросы полным предложением.</a:t>
            </a:r>
          </a:p>
          <a:p>
            <a:pPr marL="0" indent="0">
              <a:buNone/>
            </a:pPr>
            <a:r>
              <a:rPr lang="ru-RU" sz="2400" dirty="0" smtClean="0">
                <a:solidFill>
                  <a:srgbClr val="FF0000"/>
                </a:solidFill>
              </a:rPr>
              <a:t>2.</a:t>
            </a:r>
            <a:r>
              <a:rPr lang="ru-RU" sz="2400" dirty="0" smtClean="0"/>
              <a:t>формировать более точное понимание того, кто является «своим», «чужим», «знакомым».</a:t>
            </a:r>
          </a:p>
          <a:p>
            <a:pPr marL="0" indent="0">
              <a:buNone/>
            </a:pPr>
            <a:r>
              <a:rPr lang="ru-RU" sz="2400" dirty="0" smtClean="0">
                <a:solidFill>
                  <a:srgbClr val="FF0000"/>
                </a:solidFill>
              </a:rPr>
              <a:t>3.</a:t>
            </a:r>
            <a:r>
              <a:rPr lang="ru-RU" sz="2400" dirty="0" smtClean="0"/>
              <a:t>воспитывать ответственность за себя и за других. </a:t>
            </a:r>
            <a:endParaRPr lang="ru-RU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8633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17224"/>
            <a:ext cx="4320480" cy="5760640"/>
          </a:xfr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404664"/>
            <a:ext cx="4304552" cy="57382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23837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268</TotalTime>
  <Words>350</Words>
  <Application>Microsoft Office PowerPoint</Application>
  <PresentationFormat>Экран (4:3)</PresentationFormat>
  <Paragraphs>45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Справедливость</vt:lpstr>
      <vt:lpstr>Вторая младшая группа</vt:lpstr>
      <vt:lpstr>Сентябрь </vt:lpstr>
      <vt:lpstr> </vt:lpstr>
      <vt:lpstr>  </vt:lpstr>
      <vt:lpstr>  </vt:lpstr>
      <vt:lpstr> </vt:lpstr>
      <vt:lpstr>Октябрь</vt:lpstr>
      <vt:lpstr> </vt:lpstr>
      <vt:lpstr> </vt:lpstr>
      <vt:lpstr> </vt:lpstr>
      <vt:lpstr>Ноябрь</vt:lpstr>
      <vt:lpstr> </vt:lpstr>
      <vt:lpstr>  </vt:lpstr>
      <vt:lpstr>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HP</dc:creator>
  <cp:lastModifiedBy>HP</cp:lastModifiedBy>
  <cp:revision>17</cp:revision>
  <dcterms:created xsi:type="dcterms:W3CDTF">2022-11-19T07:21:59Z</dcterms:created>
  <dcterms:modified xsi:type="dcterms:W3CDTF">2022-11-19T12:25:28Z</dcterms:modified>
</cp:coreProperties>
</file>